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81" r:id="rId2"/>
    <p:sldId id="283" r:id="rId3"/>
    <p:sldId id="345" r:id="rId4"/>
    <p:sldId id="312" r:id="rId5"/>
    <p:sldId id="316" r:id="rId6"/>
    <p:sldId id="346" r:id="rId7"/>
    <p:sldId id="348" r:id="rId8"/>
    <p:sldId id="349" r:id="rId9"/>
    <p:sldId id="347" r:id="rId10"/>
    <p:sldId id="350" r:id="rId11"/>
    <p:sldId id="351" r:id="rId12"/>
    <p:sldId id="354" r:id="rId13"/>
    <p:sldId id="355" r:id="rId14"/>
    <p:sldId id="357" r:id="rId15"/>
    <p:sldId id="356" r:id="rId16"/>
    <p:sldId id="352" r:id="rId17"/>
    <p:sldId id="353" r:id="rId18"/>
    <p:sldId id="358" r:id="rId19"/>
    <p:sldId id="359" r:id="rId20"/>
    <p:sldId id="360" r:id="rId21"/>
    <p:sldId id="361" r:id="rId22"/>
    <p:sldId id="342" r:id="rId23"/>
    <p:sldId id="343" r:id="rId24"/>
    <p:sldId id="344" r:id="rId2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6C914ED-D2B3-355E-D93A-FFB66CA47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96" y="620786"/>
            <a:ext cx="4402814" cy="54780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C7478BE-0A29-E085-2EF2-9EDC56138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15" y="1819924"/>
            <a:ext cx="4402814" cy="428806"/>
          </a:xfrm>
          <a:prstGeom prst="rect">
            <a:avLst/>
          </a:prstGeom>
        </p:spPr>
      </p:pic>
      <p:pic>
        <p:nvPicPr>
          <p:cNvPr id="10" name="Grafik 9" descr="Ein Bild, das Person, Wand, drinnen, stehend enthält.&#10;&#10;Automatisch generierte Beschreibung">
            <a:extLst>
              <a:ext uri="{FF2B5EF4-FFF2-40B4-BE49-F238E27FC236}">
                <a16:creationId xmlns:a16="http://schemas.microsoft.com/office/drawing/2014/main" id="{CE0B5E6F-298A-EBB7-9270-2263DBC29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" y="2785145"/>
            <a:ext cx="4861944" cy="32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CEFDAF5-707E-59B4-4DFB-D2F044C8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69" y="1422260"/>
            <a:ext cx="3559848" cy="5162550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A8FAE8D-93A9-E38D-1312-1BF36B9A4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61" y="0"/>
            <a:ext cx="4080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5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CAA9A5F-4239-93C8-689C-AD54C991E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" r="19712"/>
          <a:stretch/>
        </p:blipFill>
        <p:spPr>
          <a:xfrm>
            <a:off x="173355" y="10"/>
            <a:ext cx="9732645" cy="6857990"/>
          </a:xfrm>
          <a:custGeom>
            <a:avLst/>
            <a:gdLst/>
            <a:ahLst/>
            <a:cxnLst/>
            <a:rect l="l" t="t" r="r" b="b"/>
            <a:pathLst>
              <a:path w="11841276" h="6858000">
                <a:moveTo>
                  <a:pt x="0" y="0"/>
                </a:moveTo>
                <a:lnTo>
                  <a:pt x="11841276" y="0"/>
                </a:lnTo>
                <a:lnTo>
                  <a:pt x="11841276" y="6858000"/>
                </a:lnTo>
                <a:lnTo>
                  <a:pt x="3176154" y="685800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3604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8CA0C41-9332-42E9-BF4A-5DB3363BE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6329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9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, Vorhang enthält.&#10;&#10;Automatisch generierte Beschreibung">
            <a:extLst>
              <a:ext uri="{FF2B5EF4-FFF2-40B4-BE49-F238E27FC236}">
                <a16:creationId xmlns:a16="http://schemas.microsoft.com/office/drawing/2014/main" id="{CAF5E778-3EBC-7207-C5FF-2EE09297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3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1E0B711-E140-C8C4-EC85-E7F3411DB9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15DD157-8209-0F5A-BF29-03A56B250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8" b="3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, draußen, Spieler, Menge enthält.&#10;&#10;Automatisch generierte Beschreibung">
            <a:extLst>
              <a:ext uri="{FF2B5EF4-FFF2-40B4-BE49-F238E27FC236}">
                <a16:creationId xmlns:a16="http://schemas.microsoft.com/office/drawing/2014/main" id="{03A58D22-C7EA-FA27-5C98-6888E444C6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354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3FCBE882-25BE-B88D-178A-5A6518822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8" r="2" b="2087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, drinnen, dunkel, Kamin enthält.&#10;&#10;Automatisch generierte Beschreibung">
            <a:extLst>
              <a:ext uri="{FF2B5EF4-FFF2-40B4-BE49-F238E27FC236}">
                <a16:creationId xmlns:a16="http://schemas.microsoft.com/office/drawing/2014/main" id="{151E574C-E336-378D-B497-B64B222B9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9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Person, draußen, angezogen enthält.&#10;&#10;Automatisch generierte Beschreibung">
            <a:extLst>
              <a:ext uri="{FF2B5EF4-FFF2-40B4-BE49-F238E27FC236}">
                <a16:creationId xmlns:a16="http://schemas.microsoft.com/office/drawing/2014/main" id="{5413AF21-CCAB-2435-8F5B-95522C3DC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r="1678" b="3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562026-C8E8-2C38-17C3-20BE2CF236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2" r="2" b="627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015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33D58FA-7CFE-6ED3-C3FD-21D336225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0"/>
            <a:ext cx="4736871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722E9F-076B-812D-4DF3-573D59D3E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8" y="1370416"/>
            <a:ext cx="3595688" cy="52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1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5033EE0-E6B6-E63C-3B59-7DAA7BBD3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0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840EDB-69D4-4F2C-A4AE-2600B7057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r="2" b="6689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Grafik 7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EF56D8D-185A-DA3E-F37E-64C9ABD129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Grafik 5" descr="Ein Bild, das drinnen, Person enthält.&#10;&#10;Automatisch generierte Beschreibung">
            <a:extLst>
              <a:ext uri="{FF2B5EF4-FFF2-40B4-BE49-F238E27FC236}">
                <a16:creationId xmlns:a16="http://schemas.microsoft.com/office/drawing/2014/main" id="{83DB6343-EAAB-2ACD-3FCD-1173B229F4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Bett enthält.&#10;&#10;Automatisch generierte Beschreibung">
            <a:extLst>
              <a:ext uri="{FF2B5EF4-FFF2-40B4-BE49-F238E27FC236}">
                <a16:creationId xmlns:a16="http://schemas.microsoft.com/office/drawing/2014/main" id="{2940BA8C-FB9F-CCCC-561E-04C0B94469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56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59"/>
            <a:ext cx="4500076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 descr="Ein Bild, das Baum, draußen, angezogen enthält.&#10;&#10;Automatisch generierte Beschreibung">
            <a:extLst>
              <a:ext uri="{FF2B5EF4-FFF2-40B4-BE49-F238E27FC236}">
                <a16:creationId xmlns:a16="http://schemas.microsoft.com/office/drawing/2014/main" id="{DAE78CBD-F8CB-E090-CF1E-D68EE5F1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644229"/>
            <a:ext cx="3835685" cy="2560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480060"/>
            <a:ext cx="450007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blau enthält.&#10;&#10;Automatisch generierte Beschreibung">
            <a:extLst>
              <a:ext uri="{FF2B5EF4-FFF2-40B4-BE49-F238E27FC236}">
                <a16:creationId xmlns:a16="http://schemas.microsoft.com/office/drawing/2014/main" id="{8C192C07-9414-F10C-A234-EAC970CD2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46" y="644229"/>
            <a:ext cx="3835685" cy="25603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3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Rauch, Dampf, Stapel, kommend enthält.&#10;&#10;Automatisch generierte Beschreibung">
            <a:extLst>
              <a:ext uri="{FF2B5EF4-FFF2-40B4-BE49-F238E27FC236}">
                <a16:creationId xmlns:a16="http://schemas.microsoft.com/office/drawing/2014/main" id="{012C154A-8916-4633-1DC7-469DEA860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3653451"/>
            <a:ext cx="3835685" cy="25603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Licht enthält.&#10;&#10;Automatisch generierte Beschreibung">
            <a:extLst>
              <a:ext uri="{FF2B5EF4-FFF2-40B4-BE49-F238E27FC236}">
                <a16:creationId xmlns:a16="http://schemas.microsoft.com/office/drawing/2014/main" id="{8920C755-741D-B3AE-27C3-0E74830BF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1" y="3767200"/>
            <a:ext cx="4234815" cy="23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6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0CE3EE-35B1-9E9F-63DB-D5EDBFF3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0" y="1370416"/>
            <a:ext cx="3659366" cy="53721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68994CA-6671-50E1-1381-943037838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60" y="57742"/>
            <a:ext cx="4568185" cy="67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99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59"/>
            <a:ext cx="4500076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alt, Menge enthält.&#10;&#10;Automatisch generierte Beschreibung">
            <a:extLst>
              <a:ext uri="{FF2B5EF4-FFF2-40B4-BE49-F238E27FC236}">
                <a16:creationId xmlns:a16="http://schemas.microsoft.com/office/drawing/2014/main" id="{E79CC3E6-5C05-FE20-4412-234DE29B0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644229"/>
            <a:ext cx="3835685" cy="25603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480060"/>
            <a:ext cx="450007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Person, Tänzer enthält.&#10;&#10;Automatisch generierte Beschreibung">
            <a:extLst>
              <a:ext uri="{FF2B5EF4-FFF2-40B4-BE49-F238E27FC236}">
                <a16:creationId xmlns:a16="http://schemas.microsoft.com/office/drawing/2014/main" id="{4C5628D6-9C6D-5876-B34F-96D12F26A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46" y="644229"/>
            <a:ext cx="3835685" cy="2560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3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3E9E0149-D0C6-6263-46F5-DB0E698A6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3653451"/>
            <a:ext cx="3835685" cy="25603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9B1ADEC5-F1D5-C1BA-5C23-6D8554273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32" y="3672788"/>
            <a:ext cx="409651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55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ecke, drinnen, Boden, Personen enthält.&#10;&#10;Automatisch generierte Beschreibung">
            <a:extLst>
              <a:ext uri="{FF2B5EF4-FFF2-40B4-BE49-F238E27FC236}">
                <a16:creationId xmlns:a16="http://schemas.microsoft.com/office/drawing/2014/main" id="{33E01E7A-4473-EA72-C8EC-184646D81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r="27887" b="-2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3" name="Grafik 2" descr="Ein Bild, das Person, Personen, Gruppe, beobachtend enthält.&#10;&#10;Automatisch generierte Beschreibung">
            <a:extLst>
              <a:ext uri="{FF2B5EF4-FFF2-40B4-BE49-F238E27FC236}">
                <a16:creationId xmlns:a16="http://schemas.microsoft.com/office/drawing/2014/main" id="{F959917E-2777-191C-A132-971D96B67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5" name="Grafik 4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D3C1B7B4-7A92-8847-CA42-987A2F80B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5" r="3" b="3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83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Frühling enthält.&#10;&#10;Automatisch generierte Beschreibung">
            <a:extLst>
              <a:ext uri="{FF2B5EF4-FFF2-40B4-BE49-F238E27FC236}">
                <a16:creationId xmlns:a16="http://schemas.microsoft.com/office/drawing/2014/main" id="{FFD5C5F4-D739-6192-FD5F-45B364F2F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Frühling enthält.&#10;&#10;Automatisch generierte Beschreibung">
            <a:extLst>
              <a:ext uri="{FF2B5EF4-FFF2-40B4-BE49-F238E27FC236}">
                <a16:creationId xmlns:a16="http://schemas.microsoft.com/office/drawing/2014/main" id="{52DE1A55-178A-7994-2B81-FB950E862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dunkel enthält.&#10;&#10;Automatisch generierte Beschreibung">
            <a:extLst>
              <a:ext uri="{FF2B5EF4-FFF2-40B4-BE49-F238E27FC236}">
                <a16:creationId xmlns:a16="http://schemas.microsoft.com/office/drawing/2014/main" id="{5271C10F-34F9-67FB-112B-DCCB92A49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2" r="14264" b="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9930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mehrere enthält.&#10;&#10;Automatisch generierte Beschreibung">
            <a:extLst>
              <a:ext uri="{FF2B5EF4-FFF2-40B4-BE49-F238E27FC236}">
                <a16:creationId xmlns:a16="http://schemas.microsoft.com/office/drawing/2014/main" id="{A46E5EAA-97F4-6B6F-08CA-703DBC179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2" r="14684" b="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2E4C63-9644-CE16-72D1-047CD2E2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 b="1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B43037-B57A-5FED-A0DF-83B616E979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6" r="11765" b="3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327" y="102830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11763FC-B94F-6EFF-5C50-493F138DE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74"/>
          <a:stretch/>
        </p:blipFill>
        <p:spPr>
          <a:xfrm>
            <a:off x="227596" y="1286587"/>
            <a:ext cx="2851164" cy="55618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238363-3401-F0AC-0550-69FA2549EB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96"/>
          <a:stretch/>
        </p:blipFill>
        <p:spPr>
          <a:xfrm>
            <a:off x="3302172" y="1286585"/>
            <a:ext cx="2977066" cy="55291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FFBB94-011A-3378-8084-6FF6B9973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207" y="1286585"/>
            <a:ext cx="2977067" cy="53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7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1" y="86052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1DB31CC-1551-F90F-0F76-27BA0C94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4" y="1286585"/>
            <a:ext cx="3137924" cy="557141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1FC575A-3723-FC71-BFFF-6681C303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273" y="1286584"/>
            <a:ext cx="3169453" cy="55714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EE8A4E-A9F8-70E2-CBBB-25D53B0FE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811" y="1286584"/>
            <a:ext cx="2906517" cy="55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44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1" y="86052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641425E-5CF1-2681-90A6-7F2F7A17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8" y="1286582"/>
            <a:ext cx="2998900" cy="55714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712CD8-2E89-C221-88AB-DED4BB09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108" y="1286581"/>
            <a:ext cx="3125782" cy="55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973967F-7E73-D001-12BB-D5797F55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3" y="1774562"/>
            <a:ext cx="4414537" cy="397370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9B5FA80-5978-0989-47DA-C483A9277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18" y="432033"/>
            <a:ext cx="4605947" cy="5993934"/>
          </a:xfrm>
          <a:prstGeom prst="rect">
            <a:avLst/>
          </a:prstGeom>
        </p:spPr>
      </p:pic>
      <p:pic>
        <p:nvPicPr>
          <p:cNvPr id="10" name="Grafik 9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E65B9B5C-B15A-D48D-1608-70CB1B4BFE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r="4593" b="1"/>
          <a:stretch/>
        </p:blipFill>
        <p:spPr>
          <a:xfrm>
            <a:off x="211643" y="2885813"/>
            <a:ext cx="4817570" cy="33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14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65825D3E-3D12-D1F1-038F-D6A17E0E6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r="4593" b="1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Nacht enthält.&#10;&#10;Automatisch generierte Beschreibung">
            <a:extLst>
              <a:ext uri="{FF2B5EF4-FFF2-40B4-BE49-F238E27FC236}">
                <a16:creationId xmlns:a16="http://schemas.microsoft.com/office/drawing/2014/main" id="{B2423C81-A2A0-B4E1-7A81-D94FAD83F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11"/>
            <a:ext cx="9906000" cy="6648578"/>
          </a:xfrm>
          <a:prstGeom prst="rect">
            <a:avLst/>
          </a:prstGeom>
        </p:spPr>
      </p:pic>
      <p:pic>
        <p:nvPicPr>
          <p:cNvPr id="5" name="Grafik 4" descr="Ein Bild, das Person, dunkel enthält.&#10;&#10;Automatisch generierte Beschreibung">
            <a:extLst>
              <a:ext uri="{FF2B5EF4-FFF2-40B4-BE49-F238E27FC236}">
                <a16:creationId xmlns:a16="http://schemas.microsoft.com/office/drawing/2014/main" id="{BD9F41A1-0D34-AB67-4EBD-A0EB695A7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44"/>
            <a:ext cx="9906000" cy="6616712"/>
          </a:xfrm>
          <a:prstGeom prst="rect">
            <a:avLst/>
          </a:prstGeom>
        </p:spPr>
      </p:pic>
      <p:pic>
        <p:nvPicPr>
          <p:cNvPr id="7" name="Grafik 6" descr="Ein Bild, das Person, drinnen, dunkel enthält.&#10;&#10;Automatisch generierte Beschreibung">
            <a:extLst>
              <a:ext uri="{FF2B5EF4-FFF2-40B4-BE49-F238E27FC236}">
                <a16:creationId xmlns:a16="http://schemas.microsoft.com/office/drawing/2014/main" id="{C94487AD-5464-D2BA-92A9-91D3BFD0A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98"/>
            <a:ext cx="9906000" cy="6610004"/>
          </a:xfrm>
          <a:prstGeom prst="rect">
            <a:avLst/>
          </a:prstGeom>
        </p:spPr>
      </p:pic>
      <p:pic>
        <p:nvPicPr>
          <p:cNvPr id="9" name="Grafik 8" descr="Ein Bild, das Natur, Feuer enthält.&#10;&#10;Automatisch generierte Beschreibung">
            <a:extLst>
              <a:ext uri="{FF2B5EF4-FFF2-40B4-BE49-F238E27FC236}">
                <a16:creationId xmlns:a16="http://schemas.microsoft.com/office/drawing/2014/main" id="{40376A9C-532D-0DF7-F1B8-BBA02DCFD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29"/>
            <a:ext cx="9906000" cy="65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6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8F74C7B-CE37-854E-27E9-7E5E5196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1403210"/>
            <a:ext cx="3562350" cy="5181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FE4200-F7AD-87C2-D8EB-7B875BC85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59" y="757237"/>
            <a:ext cx="4697999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0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C992615-5B79-AD4B-59EB-90DAEBCB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 r="1" b="1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5" name="Grafik 4" descr="Ein Bild, das Baum, Musik, Klavier, grün enthält.&#10;&#10;Automatisch generierte Beschreibung">
            <a:extLst>
              <a:ext uri="{FF2B5EF4-FFF2-40B4-BE49-F238E27FC236}">
                <a16:creationId xmlns:a16="http://schemas.microsoft.com/office/drawing/2014/main" id="{F5DA2F30-6493-AEF1-C965-6F208A753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" r="-1" b="-1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7" name="Grafik 6" descr="Ein Bild, das Text, Baum, draußen, Pflanze enthält.&#10;&#10;Automatisch generierte Beschreibung">
            <a:extLst>
              <a:ext uri="{FF2B5EF4-FFF2-40B4-BE49-F238E27FC236}">
                <a16:creationId xmlns:a16="http://schemas.microsoft.com/office/drawing/2014/main" id="{BC0C3DE4-9DC1-C239-3F38-E5B23BB962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4" r="16392" b="2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7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Moskitonetz enthält.&#10;&#10;Automatisch generierte Beschreibung">
            <a:extLst>
              <a:ext uri="{FF2B5EF4-FFF2-40B4-BE49-F238E27FC236}">
                <a16:creationId xmlns:a16="http://schemas.microsoft.com/office/drawing/2014/main" id="{8C977091-3EA2-5C8F-390B-10843124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r="-2" b="4491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73A78D5-B45C-1FB4-75B8-1310ABF4D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 r="1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6FF3D5-4CE7-5C02-996E-73E1F7F75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0" name="Grafik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F73ED04-9067-01B2-101A-E19FEE12C4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12645" b="-1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096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2FE959F-C2FA-A46B-A386-4057085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"/>
          <a:stretch/>
        </p:blipFill>
        <p:spPr>
          <a:xfrm>
            <a:off x="261408" y="321733"/>
            <a:ext cx="9383183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85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110</cp:revision>
  <cp:lastPrinted>2022-12-15T08:01:49Z</cp:lastPrinted>
  <dcterms:created xsi:type="dcterms:W3CDTF">2022-11-07T20:45:57Z</dcterms:created>
  <dcterms:modified xsi:type="dcterms:W3CDTF">2022-12-15T08:18:19Z</dcterms:modified>
</cp:coreProperties>
</file>